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4" autoAdjust="0"/>
    <p:restoredTop sz="94660"/>
  </p:normalViewPr>
  <p:slideViewPr>
    <p:cSldViewPr snapToGrid="0">
      <p:cViewPr varScale="1">
        <p:scale>
          <a:sx n="61" d="100"/>
          <a:sy n="61" d="100"/>
        </p:scale>
        <p:origin x="6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FD8C-5121-47D1-9058-836133480AA1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13D9-CEF0-4ECD-B5B4-31599E3D32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480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FD8C-5121-47D1-9058-836133480AA1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13D9-CEF0-4ECD-B5B4-31599E3D32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247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FD8C-5121-47D1-9058-836133480AA1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13D9-CEF0-4ECD-B5B4-31599E3D32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600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FD8C-5121-47D1-9058-836133480AA1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13D9-CEF0-4ECD-B5B4-31599E3D32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663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FD8C-5121-47D1-9058-836133480AA1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13D9-CEF0-4ECD-B5B4-31599E3D32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629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FD8C-5121-47D1-9058-836133480AA1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13D9-CEF0-4ECD-B5B4-31599E3D32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158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FD8C-5121-47D1-9058-836133480AA1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13D9-CEF0-4ECD-B5B4-31599E3D32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883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FD8C-5121-47D1-9058-836133480AA1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13D9-CEF0-4ECD-B5B4-31599E3D32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074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FD8C-5121-47D1-9058-836133480AA1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13D9-CEF0-4ECD-B5B4-31599E3D32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37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FD8C-5121-47D1-9058-836133480AA1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13D9-CEF0-4ECD-B5B4-31599E3D32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266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1FD8C-5121-47D1-9058-836133480AA1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E13D9-CEF0-4ECD-B5B4-31599E3D32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785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1FD8C-5121-47D1-9058-836133480AA1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E13D9-CEF0-4ECD-B5B4-31599E3D32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822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553273"/>
              </p:ext>
            </p:extLst>
          </p:nvPr>
        </p:nvGraphicFramePr>
        <p:xfrm>
          <a:off x="702268" y="1419348"/>
          <a:ext cx="10981732" cy="5114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0669">
                  <a:extLst>
                    <a:ext uri="{9D8B030D-6E8A-4147-A177-3AD203B41FA5}">
                      <a16:colId xmlns:a16="http://schemas.microsoft.com/office/drawing/2014/main" val="46818952"/>
                    </a:ext>
                  </a:extLst>
                </a:gridCol>
                <a:gridCol w="1883219">
                  <a:extLst>
                    <a:ext uri="{9D8B030D-6E8A-4147-A177-3AD203B41FA5}">
                      <a16:colId xmlns:a16="http://schemas.microsoft.com/office/drawing/2014/main" val="2098597737"/>
                    </a:ext>
                  </a:extLst>
                </a:gridCol>
                <a:gridCol w="2435440">
                  <a:extLst>
                    <a:ext uri="{9D8B030D-6E8A-4147-A177-3AD203B41FA5}">
                      <a16:colId xmlns:a16="http://schemas.microsoft.com/office/drawing/2014/main" val="1331087103"/>
                    </a:ext>
                  </a:extLst>
                </a:gridCol>
                <a:gridCol w="1585868">
                  <a:extLst>
                    <a:ext uri="{9D8B030D-6E8A-4147-A177-3AD203B41FA5}">
                      <a16:colId xmlns:a16="http://schemas.microsoft.com/office/drawing/2014/main" val="1339233373"/>
                    </a:ext>
                  </a:extLst>
                </a:gridCol>
                <a:gridCol w="1288518">
                  <a:extLst>
                    <a:ext uri="{9D8B030D-6E8A-4147-A177-3AD203B41FA5}">
                      <a16:colId xmlns:a16="http://schemas.microsoft.com/office/drawing/2014/main" val="3354012935"/>
                    </a:ext>
                  </a:extLst>
                </a:gridCol>
                <a:gridCol w="3108018">
                  <a:extLst>
                    <a:ext uri="{9D8B030D-6E8A-4147-A177-3AD203B41FA5}">
                      <a16:colId xmlns:a16="http://schemas.microsoft.com/office/drawing/2014/main" val="2668762426"/>
                    </a:ext>
                  </a:extLst>
                </a:gridCol>
              </a:tblGrid>
              <a:tr h="244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NPM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Nama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Mahasiswa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 </a:t>
                      </a: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Registrasi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Action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23665498"/>
                  </a:ext>
                </a:extLst>
              </a:tr>
              <a:tr h="54108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250120197003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ADIB HASAN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Regulasi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Akademik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Tidak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Aktif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Sidang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14 </a:t>
                      </a:r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Agustus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55061254"/>
                  </a:ext>
                </a:extLst>
              </a:tr>
              <a:tr h="54108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250120197002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DEWI SINTA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Regulasi Akademik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Aktif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Mei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42882725"/>
                  </a:ext>
                </a:extLst>
              </a:tr>
              <a:tr h="54108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250120197006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DIAN TRISTI AGUSTINI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Regulasi Akademik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Tidak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Aktif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Lulus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35544368"/>
                  </a:ext>
                </a:extLst>
              </a:tr>
              <a:tr h="54108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250120197011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FRANKY ARMANDO HUTAGALUNG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Regulasi Akademik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Tidak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Aktif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Lulus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97993723"/>
                  </a:ext>
                </a:extLst>
              </a:tr>
              <a:tr h="54108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250120190006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Levaldo Surya Pratama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Regulasi Akademik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Tidak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Aktif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Agustus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84973105"/>
                  </a:ext>
                </a:extLst>
              </a:tr>
              <a:tr h="54108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250120197008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MINNATY SYAHIYA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Regulasi Akademik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Aktif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April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329659501"/>
                  </a:ext>
                </a:extLst>
              </a:tr>
              <a:tr h="54108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250120197004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NIZAM MAWARDI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Regulasi Akademik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Tidak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Aktif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Lulus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89487734"/>
                  </a:ext>
                </a:extLst>
              </a:tr>
              <a:tr h="54108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250120190004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Nur Aliah Novianti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Regulasi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Akademik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Aktif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Agustus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42112010"/>
                  </a:ext>
                </a:extLst>
              </a:tr>
              <a:tr h="541080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250120197005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RENNY INDIRA ANGGRAINI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Regulasi Akademik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Tidak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Aktif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Lulus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2583792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1524000" y="431556"/>
            <a:ext cx="9144000" cy="83929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496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392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2018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839184"/>
              </p:ext>
            </p:extLst>
          </p:nvPr>
        </p:nvGraphicFramePr>
        <p:xfrm>
          <a:off x="117231" y="2993293"/>
          <a:ext cx="11957538" cy="1328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">
                  <a:extLst>
                    <a:ext uri="{9D8B030D-6E8A-4147-A177-3AD203B41FA5}">
                      <a16:colId xmlns:a16="http://schemas.microsoft.com/office/drawing/2014/main" val="46818952"/>
                    </a:ext>
                  </a:extLst>
                </a:gridCol>
                <a:gridCol w="1766277">
                  <a:extLst>
                    <a:ext uri="{9D8B030D-6E8A-4147-A177-3AD203B41FA5}">
                      <a16:colId xmlns:a16="http://schemas.microsoft.com/office/drawing/2014/main" val="2874769333"/>
                    </a:ext>
                  </a:extLst>
                </a:gridCol>
                <a:gridCol w="1633415">
                  <a:extLst>
                    <a:ext uri="{9D8B030D-6E8A-4147-A177-3AD203B41FA5}">
                      <a16:colId xmlns:a16="http://schemas.microsoft.com/office/drawing/2014/main" val="2098597737"/>
                    </a:ext>
                  </a:extLst>
                </a:gridCol>
                <a:gridCol w="3516923">
                  <a:extLst>
                    <a:ext uri="{9D8B030D-6E8A-4147-A177-3AD203B41FA5}">
                      <a16:colId xmlns:a16="http://schemas.microsoft.com/office/drawing/2014/main" val="1331087103"/>
                    </a:ext>
                  </a:extLst>
                </a:gridCol>
                <a:gridCol w="1453662">
                  <a:extLst>
                    <a:ext uri="{9D8B030D-6E8A-4147-A177-3AD203B41FA5}">
                      <a16:colId xmlns:a16="http://schemas.microsoft.com/office/drawing/2014/main" val="1339233373"/>
                    </a:ext>
                  </a:extLst>
                </a:gridCol>
                <a:gridCol w="2774461">
                  <a:extLst>
                    <a:ext uri="{9D8B030D-6E8A-4147-A177-3AD203B41FA5}">
                      <a16:colId xmlns:a16="http://schemas.microsoft.com/office/drawing/2014/main" val="3354012935"/>
                    </a:ext>
                  </a:extLst>
                </a:gridCol>
              </a:tblGrid>
              <a:tr h="5106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No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NPM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 b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Nama</a:t>
                      </a: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r>
                        <a:rPr lang="en-US" b="1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Pengelolaan</a:t>
                      </a:r>
                      <a:r>
                        <a:rPr lang="en-US" b="1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r>
                        <a:rPr lang="en-US" b="1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Administrasi</a:t>
                      </a:r>
                      <a:endParaRPr lang="en-US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Status </a:t>
                      </a:r>
                      <a:r>
                        <a:rPr lang="en-US" b="1" dirty="0" err="1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Registrasi</a:t>
                      </a:r>
                      <a:endParaRPr lang="en-US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19050" marR="19050" marT="19050" marB="190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Action</a:t>
                      </a:r>
                    </a:p>
                  </a:txBody>
                  <a:tcPr marL="19050" marR="19050" marT="19050" marB="19050" anchor="ctr"/>
                </a:tc>
                <a:extLst>
                  <a:ext uri="{0D108BD9-81ED-4DB2-BD59-A6C34878D82A}">
                    <a16:rowId xmlns:a16="http://schemas.microsoft.com/office/drawing/2014/main" val="523665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</a:t>
                      </a:r>
                    </a:p>
                  </a:txBody>
                  <a:tcPr marL="23813" marR="23813" marT="23813" marB="238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250120180501</a:t>
                      </a:r>
                    </a:p>
                  </a:txBody>
                  <a:tcPr marL="23813" marR="23813" marT="23813" marB="23813" anchor="ctr"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Ahmad Dani</a:t>
                      </a:r>
                    </a:p>
                  </a:txBody>
                  <a:tcPr marL="23813" marR="23813" marT="23813" marB="23813" anchor="ctr"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Manajemen Sumber Daya Alam</a:t>
                      </a:r>
                    </a:p>
                  </a:txBody>
                  <a:tcPr marL="23813" marR="23813" marT="23813" marB="238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Aktif</a:t>
                      </a:r>
                    </a:p>
                  </a:txBody>
                  <a:tcPr marL="23813" marR="23813" marT="23813" marB="238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Agustus</a:t>
                      </a:r>
                      <a:endParaRPr lang="en-US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23813" marR="23813" marT="23813" marB="23813" anchor="ctr"/>
                </a:tc>
                <a:extLst>
                  <a:ext uri="{0D108BD9-81ED-4DB2-BD59-A6C34878D82A}">
                    <a16:rowId xmlns:a16="http://schemas.microsoft.com/office/drawing/2014/main" val="2355061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</a:t>
                      </a:r>
                    </a:p>
                  </a:txBody>
                  <a:tcPr marL="23813" marR="23813" marT="23813" marB="238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250120180506</a:t>
                      </a:r>
                    </a:p>
                  </a:txBody>
                  <a:tcPr marL="23813" marR="23813" marT="23813" marB="23813" anchor="ctr"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MARGARETH</a:t>
                      </a:r>
                    </a:p>
                  </a:txBody>
                  <a:tcPr marL="23813" marR="23813" marT="23813" marB="23813" anchor="ctr"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Manajemen Sumber Daya Alam</a:t>
                      </a:r>
                    </a:p>
                  </a:txBody>
                  <a:tcPr marL="23813" marR="23813" marT="23813" marB="238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Aktif</a:t>
                      </a:r>
                    </a:p>
                  </a:txBody>
                  <a:tcPr marL="23813" marR="23813" marT="23813" marB="2381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Mei</a:t>
                      </a:r>
                      <a:endParaRPr lang="en-US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23813" marR="23813" marT="23813" marB="23813" anchor="ctr"/>
                </a:tc>
                <a:extLst>
                  <a:ext uri="{0D108BD9-81ED-4DB2-BD59-A6C34878D82A}">
                    <a16:rowId xmlns:a16="http://schemas.microsoft.com/office/drawing/2014/main" val="1542882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9951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816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122</Words>
  <Application>Microsoft Office PowerPoint</Application>
  <PresentationFormat>Widescreen</PresentationFormat>
  <Paragraphs>80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Tahoma</vt:lpstr>
      <vt:lpstr>Office Theme</vt:lpstr>
      <vt:lpstr>PowerPoint Presentation</vt:lpstr>
      <vt:lpstr>2018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Gemilang Lara Utama</dc:creator>
  <cp:lastModifiedBy>Gemilang Lara Utama</cp:lastModifiedBy>
  <cp:revision>2</cp:revision>
  <dcterms:created xsi:type="dcterms:W3CDTF">2022-02-11T03:23:39Z</dcterms:created>
  <dcterms:modified xsi:type="dcterms:W3CDTF">2022-02-11T06:21:12Z</dcterms:modified>
</cp:coreProperties>
</file>